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60" r:id="rId34"/>
    <p:sldId id="659"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 id="1132"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3141" autoAdjust="0"/>
  </p:normalViewPr>
  <p:slideViewPr>
    <p:cSldViewPr snapToObjects="1">
      <p:cViewPr varScale="1">
        <p:scale>
          <a:sx n="87" d="100"/>
          <a:sy n="87" d="100"/>
        </p:scale>
        <p:origin x="648"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84"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133</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58489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lang="en-US" altLang="ja-JP" sz="1800" dirty="0">
                <a:solidFill>
                  <a:schemeClr val="tx1"/>
                </a:solidFill>
              </a:rPr>
              <a:t>Code::Blocks         </a:t>
            </a:r>
            <a:r>
              <a:rPr kumimoji="1" lang="en-US" altLang="ja-JP" sz="1800" dirty="0">
                <a:solidFill>
                  <a:schemeClr val="tx1"/>
                </a:solidFill>
              </a:rPr>
              <a:t> </a:t>
            </a:r>
            <a:r>
              <a:rPr kumimoji="1" lang="ja-JP" altLang="en-US" sz="1800" dirty="0">
                <a:solidFill>
                  <a:schemeClr val="tx1"/>
                </a:solidFill>
              </a:rPr>
              <a:t>→</a:t>
            </a:r>
            <a:r>
              <a:rPr kumimoji="1" lang="en-US" altLang="ja-JP" sz="1800" dirty="0">
                <a:solidFill>
                  <a:schemeClr val="tx1"/>
                </a:solidFill>
              </a:rPr>
              <a:t> </a:t>
            </a:r>
            <a:r>
              <a:rPr kumimoji="1" lang="en-US" altLang="ja-JP" sz="1800" dirty="0" err="1">
                <a:solidFill>
                  <a:schemeClr val="tx1"/>
                </a:solidFill>
              </a:rPr>
              <a:t>CodeBlocks</a:t>
            </a:r>
            <a:r>
              <a:rPr kumimoji="1" lang="en-US" altLang="ja-JP" sz="1800" dirty="0">
                <a:solidFill>
                  <a:schemeClr val="tx1"/>
                </a:solidFill>
              </a:rPr>
              <a:t>-Unix </a:t>
            </a:r>
            <a:r>
              <a:rPr kumimoji="1" lang="en-US" altLang="ja-JP" sz="1800" dirty="0" err="1">
                <a:solidFill>
                  <a:schemeClr val="tx1"/>
                </a:solidFill>
              </a:rPr>
              <a:t>Makefiles</a:t>
            </a:r>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16 2022</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a:solidFill>
                  <a:srgbClr val="5F5F5F"/>
                </a:solidFill>
              </a:rPr>
              <a:t>-naming</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6963" y="3443697"/>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1150" y="3429000"/>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401" y="3506659"/>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392593" y="3838529"/>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50271" y="383052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USB</a:t>
            </a:r>
            <a:r>
              <a:rPr lang="ja-JP" altLang="en-US" sz="1600" kern="0" dirty="0">
                <a:solidFill>
                  <a:srgbClr val="5F5F5F"/>
                </a:solidFill>
              </a:rPr>
              <a:t>メモリ内の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openrtp2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a:t>
            </a:r>
            <a:r>
              <a:rPr lang="ja-JP" altLang="en-US" sz="1800" b="1" kern="0" dirty="0">
                <a:solidFill>
                  <a:schemeClr val="tx1">
                    <a:lumMod val="75000"/>
                    <a:lumOff val="25000"/>
                  </a:schemeClr>
                </a:solidFill>
              </a:rPr>
              <a:t> </a:t>
            </a:r>
            <a:r>
              <a:rPr lang="en-US" altLang="ja-JP" sz="1800" b="1" kern="0" dirty="0">
                <a:solidFill>
                  <a:schemeClr val="tx1">
                    <a:lumMod val="75000"/>
                    <a:lumOff val="25000"/>
                  </a:schemeClr>
                </a:solidFill>
              </a:rPr>
              <a:t>V3</a:t>
            </a:r>
            <a:r>
              <a:rPr lang="en-US" altLang="ja-JP" sz="1800" kern="0" dirty="0">
                <a:solidFill>
                  <a:schemeClr val="tx1">
                    <a:lumMod val="75000"/>
                    <a:lumOff val="25000"/>
                  </a:schemeClr>
                </a:solidFill>
              </a:rPr>
              <a:t> (LiDAR</a:t>
            </a:r>
            <a:r>
              <a:rPr lang="ja-JP" altLang="en-US" sz="1800" kern="0" dirty="0">
                <a:solidFill>
                  <a:schemeClr val="tx1">
                    <a:lumMod val="75000"/>
                    <a:lumOff val="25000"/>
                  </a:schemeClr>
                </a:solidFill>
              </a:rPr>
              <a:t>が付属している</a:t>
            </a:r>
            <a:r>
              <a:rPr lang="en-US" altLang="ja-JP" sz="1800" kern="0" dirty="0">
                <a:solidFill>
                  <a:schemeClr val="tx1">
                    <a:lumMod val="75000"/>
                    <a:lumOff val="25000"/>
                  </a:schemeClr>
                </a:solidFill>
              </a:rPr>
              <a:t>) </a:t>
            </a:r>
            <a:r>
              <a:rPr lang="ja-JP" altLang="en-US" sz="1800" kern="0" dirty="0">
                <a:solidFill>
                  <a:schemeClr val="tx1">
                    <a:lumMod val="75000"/>
                    <a:lumOff val="25000"/>
                  </a:schemeClr>
                </a:solidFill>
              </a:rPr>
              <a:t>の</a:t>
            </a:r>
            <a:r>
              <a:rPr lang="ja-JP" altLang="en-US" sz="1800" kern="0" dirty="0">
                <a:solidFill>
                  <a:srgbClr val="5F5F5F"/>
                </a:solidFill>
              </a:rPr>
              <a:t>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Diagram</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39952</TotalTime>
  <Words>4691</Words>
  <Application>Microsoft Office PowerPoint</Application>
  <PresentationFormat>画面に合わせる (4:3)</PresentationFormat>
  <Paragraphs>1569</Paragraphs>
  <Slides>133</Slides>
  <Notes>126</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8" baseType="lpstr">
      <vt:lpstr>ＭＳ Ｐゴシック</vt:lpstr>
      <vt:lpstr>ヒラギノ角ゴ Pro W3</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手順</vt:lpstr>
      <vt:lpstr>PowerPoint プレゼンテーション</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1390</cp:revision>
  <cp:lastPrinted>2019-07-10T23:29:21Z</cp:lastPrinted>
  <dcterms:created xsi:type="dcterms:W3CDTF">2005-10-20T13:06:43Z</dcterms:created>
  <dcterms:modified xsi:type="dcterms:W3CDTF">2022-10-06T00:30:51Z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